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3" r:id="rId3"/>
    <p:sldId id="274" r:id="rId4"/>
    <p:sldId id="275" r:id="rId5"/>
    <p:sldId id="277" r:id="rId6"/>
    <p:sldId id="278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1" r:id="rId20"/>
    <p:sldId id="272" r:id="rId21"/>
    <p:sldId id="270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511D"/>
    <a:srgbClr val="2ED2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20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3677E-A1AF-45BC-91B9-35A2271DAA3E}" type="datetimeFigureOut">
              <a:rPr lang="de-DE" smtClean="0"/>
              <a:pPr/>
              <a:t>04.04.22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94279-B9DA-427D-B591-4079CD45381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94279-B9DA-427D-B591-4079CD453816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1.Projekttag April 2016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94279-B9DA-427D-B591-4079CD453816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4CA2-C1DB-4EC6-A8A1-B07EC7877025}" type="datetimeFigureOut">
              <a:rPr lang="de-DE" smtClean="0"/>
              <a:pPr/>
              <a:t>04.04.22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EF86-9D15-422F-A61E-55DEFE76671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4CA2-C1DB-4EC6-A8A1-B07EC7877025}" type="datetimeFigureOut">
              <a:rPr lang="de-DE" smtClean="0"/>
              <a:pPr/>
              <a:t>04.04.22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EF86-9D15-422F-A61E-55DEFE76671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4CA2-C1DB-4EC6-A8A1-B07EC7877025}" type="datetimeFigureOut">
              <a:rPr lang="de-DE" smtClean="0"/>
              <a:pPr/>
              <a:t>04.04.22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EF86-9D15-422F-A61E-55DEFE76671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4CA2-C1DB-4EC6-A8A1-B07EC7877025}" type="datetimeFigureOut">
              <a:rPr lang="de-DE" smtClean="0"/>
              <a:pPr/>
              <a:t>04.04.22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EF86-9D15-422F-A61E-55DEFE76671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4CA2-C1DB-4EC6-A8A1-B07EC7877025}" type="datetimeFigureOut">
              <a:rPr lang="de-DE" smtClean="0"/>
              <a:pPr/>
              <a:t>04.04.22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EF86-9D15-422F-A61E-55DEFE76671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4CA2-C1DB-4EC6-A8A1-B07EC7877025}" type="datetimeFigureOut">
              <a:rPr lang="de-DE" smtClean="0"/>
              <a:pPr/>
              <a:t>04.04.22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EF86-9D15-422F-A61E-55DEFE76671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4CA2-C1DB-4EC6-A8A1-B07EC7877025}" type="datetimeFigureOut">
              <a:rPr lang="de-DE" smtClean="0"/>
              <a:pPr/>
              <a:t>04.04.22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EF86-9D15-422F-A61E-55DEFE76671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4CA2-C1DB-4EC6-A8A1-B07EC7877025}" type="datetimeFigureOut">
              <a:rPr lang="de-DE" smtClean="0"/>
              <a:pPr/>
              <a:t>04.04.22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EF86-9D15-422F-A61E-55DEFE76671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4CA2-C1DB-4EC6-A8A1-B07EC7877025}" type="datetimeFigureOut">
              <a:rPr lang="de-DE" smtClean="0"/>
              <a:pPr/>
              <a:t>04.04.22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EF86-9D15-422F-A61E-55DEFE76671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4CA2-C1DB-4EC6-A8A1-B07EC7877025}" type="datetimeFigureOut">
              <a:rPr lang="de-DE" smtClean="0"/>
              <a:pPr/>
              <a:t>04.04.22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EF86-9D15-422F-A61E-55DEFE76671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4CA2-C1DB-4EC6-A8A1-B07EC7877025}" type="datetimeFigureOut">
              <a:rPr lang="de-DE" smtClean="0"/>
              <a:pPr/>
              <a:t>04.04.22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EF86-9D15-422F-A61E-55DEFE76671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04CA2-C1DB-4EC6-A8A1-B07EC7877025}" type="datetimeFigureOut">
              <a:rPr lang="de-DE" smtClean="0"/>
              <a:pPr/>
              <a:t>04.04.22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3EF86-9D15-422F-A61E-55DEFE76671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de-DE" sz="8000" b="1" dirty="0"/>
            </a:br>
            <a:r>
              <a:rPr lang="de-DE" sz="7200" b="1" dirty="0"/>
              <a:t> UNES--  -Weltkultur </a:t>
            </a:r>
            <a:br>
              <a:rPr lang="de-DE" sz="7200" dirty="0"/>
            </a:br>
            <a:endParaRPr lang="de-DE" sz="7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7" name="Picture 3" descr="C:\Users\eleno\AppData\Local\Microsoft\Windows\INetCache\IE\8PMD2B42\unesco[1]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484784"/>
            <a:ext cx="3899632" cy="2772000"/>
          </a:xfrm>
          <a:prstGeom prst="rect">
            <a:avLst/>
          </a:prstGeom>
          <a:solidFill>
            <a:srgbClr val="FFC000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err="1"/>
              <a:t>Slamworkshop</a:t>
            </a:r>
            <a:r>
              <a:rPr lang="de-DE" b="1" dirty="0"/>
              <a:t> und Auftritt zusammen mit Florian Cieslik</a:t>
            </a:r>
          </a:p>
        </p:txBody>
      </p:sp>
      <p:pic>
        <p:nvPicPr>
          <p:cNvPr id="4100" name="Picture 4" descr="C:\Dateien von Elenor\Hansa\Weltkultur 8\Foto Vortrag\7. Auftritt Slam Dez. 2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58928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Straßentheater am Tag der Menschenrechte</a:t>
            </a:r>
          </a:p>
        </p:txBody>
      </p:sp>
      <p:pic>
        <p:nvPicPr>
          <p:cNvPr id="5122" name="Picture 2" descr="C:\Dateien von Elenor\Hansa\Weltkultur 8\Foto Vortrag\8.Tag der Menschenrechte Dez.2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UNESCO-Weltkulturerbe: Exkursion zum Brühler Schloss </a:t>
            </a:r>
            <a:r>
              <a:rPr lang="de-DE" b="1" dirty="0" err="1"/>
              <a:t>Augustusburg</a:t>
            </a:r>
            <a:endParaRPr lang="de-DE" b="1" dirty="0"/>
          </a:p>
        </p:txBody>
      </p:sp>
      <p:pic>
        <p:nvPicPr>
          <p:cNvPr id="6147" name="Picture 3" descr="C:\Dateien von Elenor\Hansa\Weltkultur 8\Foto Vortrag\9.201UNESCO Weltkulturerbe Brühler Schloss Juni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490066"/>
          </a:xfrm>
        </p:spPr>
        <p:txBody>
          <a:bodyPr>
            <a:noAutofit/>
          </a:bodyPr>
          <a:lstStyle/>
          <a:p>
            <a:r>
              <a:rPr lang="de-DE" sz="3600" b="1" dirty="0" err="1"/>
              <a:t>Unesco</a:t>
            </a:r>
            <a:r>
              <a:rPr lang="de-DE" sz="3600" b="1" dirty="0"/>
              <a:t>-Weltkulturerbe Kölner Dom</a:t>
            </a:r>
          </a:p>
        </p:txBody>
      </p:sp>
      <p:pic>
        <p:nvPicPr>
          <p:cNvPr id="7170" name="Picture 2" descr="C:\Dateien von Elenor\Hansa\Weltkultur 8\Foto Vortrag\11.UNESCO Weltkulturerbe Dom Juni 2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DE" b="1" dirty="0"/>
              <a:t>Demo 6.11.2017 zur Klimakonferenz</a:t>
            </a:r>
          </a:p>
        </p:txBody>
      </p:sp>
      <p:pic>
        <p:nvPicPr>
          <p:cNvPr id="8194" name="Picture 2" descr="C:\Dateien von Elenor\Hansa\Weltkultur 8\Foto Vortrag\12.Demo am 6.11.2017 zur Klimakonferenz mit den Kursen UNESCO-Sowi und UNESCO-Weltkultu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Aktion an Projekttag der UNESCO-Schulen (März 2018)</a:t>
            </a:r>
          </a:p>
        </p:txBody>
      </p:sp>
      <p:pic>
        <p:nvPicPr>
          <p:cNvPr id="9218" name="Picture 2" descr="C:\Dateien von Elenor\Hansa\Weltkultur 8\Foto Vortrag\13. Aktion für Projekttag März 2018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4216" y="1600200"/>
            <a:ext cx="681556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Aktion an Projekttag der UNESCO-Schulen (März 2018)</a:t>
            </a:r>
          </a:p>
        </p:txBody>
      </p:sp>
      <p:pic>
        <p:nvPicPr>
          <p:cNvPr id="10242" name="Picture 2" descr="C:\Dateien von Elenor\Hansa\Weltkultur 8\Foto Vortrag\14.Projekttag April 2018 (3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4216" y="1600200"/>
            <a:ext cx="681556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/>
              <a:t>Projekt „Masken, Puppen“ 2018</a:t>
            </a:r>
          </a:p>
        </p:txBody>
      </p:sp>
      <p:pic>
        <p:nvPicPr>
          <p:cNvPr id="11266" name="Picture 2" descr="C:\Dateien von Elenor\Hansa\Weltkultur 8\Foto Vortrag\Projekt Masken, Puppen Frühjahr 2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de-DE" b="1" dirty="0"/>
              <a:t>Projekt „Masken, Puppen“ 2018</a:t>
            </a:r>
          </a:p>
        </p:txBody>
      </p:sp>
      <p:pic>
        <p:nvPicPr>
          <p:cNvPr id="12290" name="Picture 2" descr="C:\Dateien von Elenor\Hansa\Weltkultur 8\Foto Vortrag\Projekt Masken,Puppen Frühjahr 2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200" b="1" dirty="0"/>
              <a:t>Auftritt (nach einem Workshop) mit dem KCC aus Tansania 2018</a:t>
            </a:r>
          </a:p>
        </p:txBody>
      </p:sp>
      <p:pic>
        <p:nvPicPr>
          <p:cNvPr id="13314" name="Picture 2" descr="E:\Foto Vortrag\20.Projekt mit dem KCC 2018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UNESCO-Weltkultur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gehört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b="1" dirty="0"/>
              <a:t> </a:t>
            </a:r>
            <a:r>
              <a:rPr lang="en-US" b="1" dirty="0" err="1"/>
              <a:t>sprachlich-literarisch-künstlerischen</a:t>
            </a:r>
            <a:r>
              <a:rPr lang="en-US" b="1" dirty="0"/>
              <a:t> </a:t>
            </a:r>
            <a:r>
              <a:rPr lang="en-US" b="1" dirty="0" err="1"/>
              <a:t>Aufgabenbereich</a:t>
            </a:r>
            <a:r>
              <a:rPr lang="en-US" b="1" dirty="0"/>
              <a:t>,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>
              <a:buNone/>
            </a:pPr>
            <a:r>
              <a:rPr lang="en-US" b="1" dirty="0"/>
              <a:t> </a:t>
            </a:r>
          </a:p>
          <a:p>
            <a:r>
              <a:rPr lang="en-US" dirty="0" err="1"/>
              <a:t>wird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zwei</a:t>
            </a:r>
            <a:r>
              <a:rPr lang="en-US" dirty="0"/>
              <a:t> </a:t>
            </a:r>
            <a:r>
              <a:rPr lang="en-US" dirty="0" err="1"/>
              <a:t>Jahre</a:t>
            </a:r>
            <a:r>
              <a:rPr lang="en-US" dirty="0"/>
              <a:t> </a:t>
            </a:r>
            <a:r>
              <a:rPr lang="en-US" dirty="0" err="1"/>
              <a:t>gewählt</a:t>
            </a:r>
            <a:r>
              <a:rPr lang="en-US" dirty="0"/>
              <a:t> (</a:t>
            </a:r>
            <a:r>
              <a:rPr lang="en-US" dirty="0" err="1"/>
              <a:t>JgSt</a:t>
            </a:r>
            <a:r>
              <a:rPr lang="en-US" b="1" dirty="0"/>
              <a:t>. 9+10</a:t>
            </a:r>
            <a:r>
              <a:rPr lang="en-US" dirty="0"/>
              <a:t>),</a:t>
            </a:r>
          </a:p>
          <a:p>
            <a:r>
              <a:rPr lang="en-US" b="1" dirty="0"/>
              <a:t> </a:t>
            </a:r>
            <a:r>
              <a:rPr lang="en-US" dirty="0" err="1"/>
              <a:t>wird</a:t>
            </a:r>
            <a:r>
              <a:rPr lang="en-US" dirty="0"/>
              <a:t> </a:t>
            </a:r>
            <a:r>
              <a:rPr lang="en-US" dirty="0" err="1"/>
              <a:t>dreistündig</a:t>
            </a:r>
            <a:r>
              <a:rPr lang="en-US" dirty="0"/>
              <a:t> (pro </a:t>
            </a:r>
            <a:r>
              <a:rPr lang="en-US" dirty="0" err="1"/>
              <a:t>Woche</a:t>
            </a:r>
            <a:r>
              <a:rPr lang="en-US" dirty="0"/>
              <a:t>) </a:t>
            </a:r>
            <a:r>
              <a:rPr lang="en-US" dirty="0" err="1"/>
              <a:t>unterrichtet</a:t>
            </a:r>
            <a:r>
              <a:rPr lang="en-US" dirty="0"/>
              <a:t>.</a:t>
            </a:r>
            <a:endParaRPr lang="de-DE" dirty="0"/>
          </a:p>
          <a:p>
            <a:endParaRPr lang="de-DE" dirty="0"/>
          </a:p>
        </p:txBody>
      </p:sp>
      <p:pic>
        <p:nvPicPr>
          <p:cNvPr id="4" name="Picture 2" descr="C:\Users\eleno\AppData\Local\Microsoft\Windows\INetCache\IE\5U4D3TDH\musical-note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6323" y="1700808"/>
            <a:ext cx="2577677" cy="972000"/>
          </a:xfrm>
          <a:prstGeom prst="rect">
            <a:avLst/>
          </a:prstGeom>
          <a:noFill/>
        </p:spPr>
      </p:pic>
      <p:pic>
        <p:nvPicPr>
          <p:cNvPr id="2050" name="Picture 2" descr="C:\Users\eleno\AppData\Local\Microsoft\Windows\INetCache\IE\B3ZCRQRX\masks-310474_64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132856"/>
            <a:ext cx="1857306" cy="1908000"/>
          </a:xfrm>
          <a:prstGeom prst="rect">
            <a:avLst/>
          </a:prstGeom>
          <a:noFill/>
        </p:spPr>
      </p:pic>
      <p:pic>
        <p:nvPicPr>
          <p:cNvPr id="7" name="Picture 3" descr="C:\Users\eleno\AppData\Local\Microsoft\Windows\INetCache\IE\0MWSCAL1\ein-pinselset-in-verschiedenen-groszen-zum-zeichnen-vor-weiszem-hintergrund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708920"/>
            <a:ext cx="2214000" cy="1476000"/>
          </a:xfrm>
          <a:prstGeom prst="rect">
            <a:avLst/>
          </a:prstGeom>
          <a:noFill/>
        </p:spPr>
      </p:pic>
      <p:pic>
        <p:nvPicPr>
          <p:cNvPr id="2067" name="Picture 19" descr="C:\Users\eleno\AppData\Local\Microsoft\Windows\INetCache\IE\B3ZCRQRX\book-308767_960_72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492896"/>
            <a:ext cx="2185616" cy="1152000"/>
          </a:xfrm>
          <a:prstGeom prst="rect">
            <a:avLst/>
          </a:prstGeom>
          <a:noFill/>
        </p:spPr>
      </p:pic>
      <p:pic>
        <p:nvPicPr>
          <p:cNvPr id="24" name="Picture 5" descr="C:\Users\eleno\AppData\Local\Microsoft\Windows\INetCache\IE\8PMD2B42\unesco-patrimonio-humanidad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76872"/>
            <a:ext cx="2657607" cy="1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/>
              <a:t>Auftritt (nach einem Workshop) mit dem </a:t>
            </a:r>
            <a:r>
              <a:rPr lang="de-DE" sz="2800" b="1" dirty="0" err="1"/>
              <a:t>Teatro</a:t>
            </a:r>
            <a:r>
              <a:rPr lang="de-DE" sz="2800" b="1" dirty="0"/>
              <a:t> </a:t>
            </a:r>
            <a:r>
              <a:rPr lang="de-DE" sz="2800" b="1" dirty="0" err="1"/>
              <a:t>Trono</a:t>
            </a:r>
            <a:r>
              <a:rPr lang="de-DE" sz="2800" b="1" dirty="0"/>
              <a:t>  aus Bolivien 2019</a:t>
            </a:r>
          </a:p>
        </p:txBody>
      </p:sp>
      <p:pic>
        <p:nvPicPr>
          <p:cNvPr id="4" name="Inhaltsplatzhalter 3" descr="C:\Users\ElenorKern\Pictures\2019 Bilder\teatro trono\20190919_180230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1238597"/>
            <a:ext cx="7488936" cy="561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179512" y="72008"/>
            <a:ext cx="8784976" cy="6597352"/>
          </a:xfr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de-DE" sz="4800" b="1" dirty="0">
                <a:solidFill>
                  <a:schemeClr val="tx1"/>
                </a:solidFill>
                <a:latin typeface="+mj-lt"/>
              </a:rPr>
              <a:t>Vielen Dank</a:t>
            </a:r>
          </a:p>
          <a:p>
            <a:pPr algn="ctr">
              <a:spcBef>
                <a:spcPts val="0"/>
              </a:spcBef>
              <a:buNone/>
            </a:pPr>
            <a:endParaRPr lang="de-DE" sz="4800" dirty="0">
              <a:solidFill>
                <a:schemeClr val="tx1"/>
              </a:solidFill>
              <a:latin typeface="+mj-lt"/>
            </a:endParaRPr>
          </a:p>
          <a:p>
            <a:pPr algn="ctr">
              <a:spcBef>
                <a:spcPts val="0"/>
              </a:spcBef>
              <a:buNone/>
            </a:pPr>
            <a:r>
              <a:rPr lang="de-DE" sz="4800" b="1" dirty="0">
                <a:solidFill>
                  <a:schemeClr val="tx1"/>
                </a:solidFill>
                <a:latin typeface="+mj-lt"/>
              </a:rPr>
              <a:t> für</a:t>
            </a:r>
          </a:p>
          <a:p>
            <a:pPr algn="ctr">
              <a:spcBef>
                <a:spcPts val="0"/>
              </a:spcBef>
              <a:buNone/>
            </a:pPr>
            <a:endParaRPr lang="de-DE" sz="4800" b="1" dirty="0">
              <a:solidFill>
                <a:schemeClr val="tx1"/>
              </a:solidFill>
              <a:latin typeface="+mj-lt"/>
            </a:endParaRPr>
          </a:p>
          <a:p>
            <a:pPr algn="ctr">
              <a:spcBef>
                <a:spcPts val="0"/>
              </a:spcBef>
              <a:buNone/>
            </a:pPr>
            <a:r>
              <a:rPr lang="de-DE" sz="48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4800" b="1" dirty="0">
                <a:solidFill>
                  <a:schemeClr val="tx1"/>
                </a:solidFill>
                <a:latin typeface="+mj-lt"/>
              </a:rPr>
              <a:t>Deine / Ihre</a:t>
            </a:r>
          </a:p>
          <a:p>
            <a:pPr algn="ctr">
              <a:spcBef>
                <a:spcPts val="0"/>
              </a:spcBef>
              <a:buNone/>
            </a:pPr>
            <a:endParaRPr lang="de-DE" sz="4800" b="1" dirty="0">
              <a:solidFill>
                <a:schemeClr val="tx1"/>
              </a:solidFill>
              <a:latin typeface="+mj-lt"/>
            </a:endParaRPr>
          </a:p>
          <a:p>
            <a:pPr algn="ctr">
              <a:spcBef>
                <a:spcPts val="0"/>
              </a:spcBef>
              <a:buNone/>
            </a:pPr>
            <a:endParaRPr lang="de-DE" sz="4800" dirty="0">
              <a:solidFill>
                <a:schemeClr val="tx1"/>
              </a:solidFill>
              <a:latin typeface="+mj-lt"/>
            </a:endParaRPr>
          </a:p>
          <a:p>
            <a:pPr algn="ctr">
              <a:spcBef>
                <a:spcPts val="0"/>
              </a:spcBef>
              <a:buNone/>
            </a:pPr>
            <a:r>
              <a:rPr lang="de-DE" sz="4800" b="1" dirty="0">
                <a:solidFill>
                  <a:schemeClr val="tx1"/>
                </a:solidFill>
                <a:latin typeface="+mj-lt"/>
              </a:rPr>
              <a:t> Aufmerksamkeit!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Unterrichtsinhalte: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3600" dirty="0" err="1"/>
              <a:t>Auseinandersetzung</a:t>
            </a:r>
            <a:r>
              <a:rPr lang="en-US" sz="3600" dirty="0"/>
              <a:t> (</a:t>
            </a:r>
            <a:r>
              <a:rPr lang="en-US" sz="3600" b="1" u="sng" dirty="0" err="1"/>
              <a:t>theoretisch</a:t>
            </a:r>
            <a:r>
              <a:rPr lang="en-US" sz="3600" b="1" u="sng" dirty="0"/>
              <a:t> und</a:t>
            </a:r>
          </a:p>
          <a:p>
            <a:pPr>
              <a:buNone/>
            </a:pPr>
            <a:r>
              <a:rPr lang="en-US" sz="3600" b="1" u="sng" dirty="0" err="1"/>
              <a:t>praktisch</a:t>
            </a:r>
            <a:r>
              <a:rPr lang="en-US" sz="3600" b="1" u="sng" dirty="0"/>
              <a:t>) </a:t>
            </a:r>
            <a:r>
              <a:rPr lang="en-US" sz="3600" dirty="0" err="1"/>
              <a:t>mit</a:t>
            </a:r>
            <a:r>
              <a:rPr lang="en-US" sz="3600" dirty="0"/>
              <a:t> </a:t>
            </a:r>
            <a:r>
              <a:rPr lang="en-US" sz="3600" dirty="0" err="1"/>
              <a:t>vielen</a:t>
            </a:r>
            <a:r>
              <a:rPr lang="en-US" sz="3600" dirty="0"/>
              <a:t> </a:t>
            </a:r>
            <a:r>
              <a:rPr lang="en-US" sz="3600" dirty="0" err="1"/>
              <a:t>unterschiedlichen</a:t>
            </a:r>
            <a:endParaRPr lang="en-US" sz="3600" dirty="0"/>
          </a:p>
          <a:p>
            <a:pPr>
              <a:buNone/>
            </a:pPr>
            <a:r>
              <a:rPr lang="en-US" sz="3600" dirty="0" err="1"/>
              <a:t>Ausprägungen</a:t>
            </a:r>
            <a:r>
              <a:rPr lang="en-US" sz="3600" dirty="0"/>
              <a:t> von </a:t>
            </a:r>
            <a:r>
              <a:rPr lang="en-US" sz="3600" dirty="0" err="1"/>
              <a:t>Kultur</a:t>
            </a:r>
            <a:r>
              <a:rPr lang="en-US" sz="3600" dirty="0"/>
              <a:t>: </a:t>
            </a:r>
          </a:p>
          <a:p>
            <a:pPr>
              <a:lnSpc>
                <a:spcPct val="150000"/>
              </a:lnSpc>
              <a:buNone/>
            </a:pPr>
            <a:r>
              <a:rPr lang="en-US" sz="3600" b="1" dirty="0"/>
              <a:t>	</a:t>
            </a:r>
            <a:r>
              <a:rPr lang="en-US" sz="3600" b="1" dirty="0" err="1"/>
              <a:t>mit</a:t>
            </a:r>
            <a:r>
              <a:rPr lang="en-US" sz="3600" b="1" dirty="0"/>
              <a:t> Theater, </a:t>
            </a:r>
            <a:r>
              <a:rPr lang="en-US" sz="3600" b="1" dirty="0" err="1"/>
              <a:t>Literatur</a:t>
            </a:r>
            <a:r>
              <a:rPr lang="en-US" sz="3600" b="1" dirty="0"/>
              <a:t>, </a:t>
            </a:r>
            <a:r>
              <a:rPr lang="en-US" sz="3600" b="1" dirty="0" err="1"/>
              <a:t>Architektur</a:t>
            </a:r>
            <a:r>
              <a:rPr lang="en-US" sz="3600" b="1" dirty="0"/>
              <a:t> und </a:t>
            </a:r>
            <a:r>
              <a:rPr lang="en-US" sz="3600" b="1" dirty="0" err="1"/>
              <a:t>bildender</a:t>
            </a:r>
            <a:r>
              <a:rPr lang="en-US" sz="3600" b="1" dirty="0"/>
              <a:t> </a:t>
            </a:r>
            <a:r>
              <a:rPr lang="en-US" sz="3600" b="1" dirty="0" err="1"/>
              <a:t>Kunst</a:t>
            </a:r>
            <a:r>
              <a:rPr lang="en-US" sz="3600" b="1" dirty="0"/>
              <a:t>  </a:t>
            </a:r>
            <a:r>
              <a:rPr lang="en-US" sz="3600" b="1" dirty="0" err="1"/>
              <a:t>aus</a:t>
            </a:r>
            <a:r>
              <a:rPr lang="en-US" sz="3600" b="1" dirty="0"/>
              <a:t> </a:t>
            </a:r>
            <a:r>
              <a:rPr lang="en-US" sz="3600" b="1" dirty="0" err="1"/>
              <a:t>verschiedenen</a:t>
            </a:r>
            <a:r>
              <a:rPr lang="en-US" sz="3600" b="1" dirty="0"/>
              <a:t> </a:t>
            </a:r>
            <a:r>
              <a:rPr lang="en-US" sz="3600" b="1" dirty="0" err="1"/>
              <a:t>Epochen</a:t>
            </a:r>
            <a:r>
              <a:rPr lang="en-US" sz="3600" b="1" dirty="0"/>
              <a:t> und </a:t>
            </a:r>
            <a:r>
              <a:rPr lang="en-US" sz="3600" b="1" dirty="0" err="1"/>
              <a:t>Ländern</a:t>
            </a:r>
            <a:r>
              <a:rPr lang="en-US" sz="3600" b="1" dirty="0"/>
              <a:t>.</a:t>
            </a:r>
            <a:endParaRPr lang="de-DE" sz="3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de-DE" sz="4000" b="1" dirty="0"/>
              <a:t>Unterricht im Fach UNESCO-Weltkultur: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noFill/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b="1" dirty="0" err="1"/>
              <a:t>ist</a:t>
            </a:r>
            <a:r>
              <a:rPr lang="en-US" b="1" dirty="0"/>
              <a:t> </a:t>
            </a:r>
            <a:r>
              <a:rPr lang="en-US" b="1" dirty="0" err="1"/>
              <a:t>sehr</a:t>
            </a:r>
            <a:r>
              <a:rPr lang="en-US" b="1" dirty="0"/>
              <a:t> </a:t>
            </a:r>
            <a:r>
              <a:rPr lang="en-US" b="1" dirty="0" err="1"/>
              <a:t>projektorientiert</a:t>
            </a:r>
            <a:r>
              <a:rPr lang="en-US" b="1" dirty="0"/>
              <a:t>, </a:t>
            </a:r>
          </a:p>
          <a:p>
            <a:r>
              <a:rPr lang="en-US" b="1" dirty="0" err="1"/>
              <a:t>Ist</a:t>
            </a:r>
            <a:r>
              <a:rPr lang="en-US" b="1" dirty="0"/>
              <a:t> </a:t>
            </a:r>
            <a:r>
              <a:rPr lang="en-US" b="1" dirty="0" err="1"/>
              <a:t>schüler:innenorientiert</a:t>
            </a:r>
            <a:r>
              <a:rPr lang="en-US" b="1" dirty="0"/>
              <a:t>,</a:t>
            </a:r>
          </a:p>
          <a:p>
            <a:r>
              <a:rPr lang="en-US" b="1" dirty="0" err="1"/>
              <a:t>findet</a:t>
            </a:r>
            <a:r>
              <a:rPr lang="en-US" b="1" dirty="0"/>
              <a:t>  </a:t>
            </a:r>
            <a:r>
              <a:rPr lang="en-US" b="1" dirty="0" err="1"/>
              <a:t>bei</a:t>
            </a:r>
            <a:r>
              <a:rPr lang="en-US" b="1" dirty="0"/>
              <a:t> </a:t>
            </a:r>
            <a:r>
              <a:rPr lang="en-US" b="1" dirty="0" err="1"/>
              <a:t>vielen</a:t>
            </a:r>
            <a:r>
              <a:rPr lang="en-US" b="1" dirty="0"/>
              <a:t> </a:t>
            </a:r>
            <a:r>
              <a:rPr lang="en-US" b="1" dirty="0" err="1"/>
              <a:t>Projekten</a:t>
            </a:r>
            <a:r>
              <a:rPr lang="en-US" b="1" dirty="0"/>
              <a:t> in </a:t>
            </a:r>
            <a:r>
              <a:rPr lang="en-US" b="1" dirty="0" err="1"/>
              <a:t>Zusammenarbeit</a:t>
            </a:r>
            <a:r>
              <a:rPr lang="en-US" b="1" dirty="0"/>
              <a:t> </a:t>
            </a:r>
            <a:r>
              <a:rPr lang="en-US" b="1" dirty="0" err="1"/>
              <a:t>mit</a:t>
            </a:r>
            <a:r>
              <a:rPr lang="en-US" b="1" dirty="0"/>
              <a:t> </a:t>
            </a:r>
            <a:r>
              <a:rPr lang="en-US" b="1" dirty="0" err="1"/>
              <a:t>außerschulischen</a:t>
            </a:r>
            <a:r>
              <a:rPr lang="en-US" b="1" dirty="0"/>
              <a:t> </a:t>
            </a:r>
            <a:r>
              <a:rPr lang="en-US" b="1" dirty="0" err="1"/>
              <a:t>Gruppen</a:t>
            </a:r>
            <a:r>
              <a:rPr lang="en-US" b="1" dirty="0"/>
              <a:t>/</a:t>
            </a:r>
            <a:r>
              <a:rPr lang="en-US" b="1" dirty="0" err="1"/>
              <a:t>Institutionen</a:t>
            </a:r>
            <a:r>
              <a:rPr lang="en-US" b="1" dirty="0"/>
              <a:t> </a:t>
            </a:r>
            <a:r>
              <a:rPr lang="en-US" b="1" dirty="0" err="1"/>
              <a:t>statt</a:t>
            </a:r>
            <a:r>
              <a:rPr lang="en-US" b="1" dirty="0"/>
              <a:t> (</a:t>
            </a:r>
            <a:r>
              <a:rPr lang="en-US" b="1" dirty="0" err="1"/>
              <a:t>z.B</a:t>
            </a:r>
            <a:r>
              <a:rPr lang="en-US" b="1" dirty="0"/>
              <a:t>. </a:t>
            </a:r>
            <a:r>
              <a:rPr lang="en-US" b="1" dirty="0" err="1"/>
              <a:t>mit</a:t>
            </a:r>
            <a:r>
              <a:rPr lang="en-US" b="1" dirty="0"/>
              <a:t> </a:t>
            </a:r>
            <a:r>
              <a:rPr lang="en-US" b="1" dirty="0" err="1"/>
              <a:t>dem</a:t>
            </a:r>
            <a:r>
              <a:rPr lang="en-US" b="1" dirty="0"/>
              <a:t> KCC </a:t>
            </a:r>
            <a:r>
              <a:rPr lang="en-US" b="1" dirty="0" err="1"/>
              <a:t>aus</a:t>
            </a:r>
            <a:r>
              <a:rPr lang="en-US" b="1" dirty="0"/>
              <a:t> </a:t>
            </a:r>
            <a:r>
              <a:rPr lang="en-US" b="1" dirty="0" err="1"/>
              <a:t>Tansania</a:t>
            </a:r>
            <a:r>
              <a:rPr lang="en-US" b="1" dirty="0"/>
              <a:t>, </a:t>
            </a:r>
            <a:r>
              <a:rPr lang="en-US" b="1" dirty="0" err="1"/>
              <a:t>dem</a:t>
            </a:r>
            <a:r>
              <a:rPr lang="en-US" b="1" dirty="0"/>
              <a:t> </a:t>
            </a:r>
            <a:r>
              <a:rPr lang="en-US" b="1" dirty="0" err="1"/>
              <a:t>Teatro</a:t>
            </a:r>
            <a:r>
              <a:rPr lang="en-US" b="1" dirty="0"/>
              <a:t> </a:t>
            </a:r>
            <a:r>
              <a:rPr lang="en-US" b="1" dirty="0" err="1"/>
              <a:t>Trono</a:t>
            </a:r>
            <a:r>
              <a:rPr lang="en-US" b="1" dirty="0"/>
              <a:t> </a:t>
            </a:r>
            <a:r>
              <a:rPr lang="en-US" b="1" dirty="0" err="1"/>
              <a:t>aus</a:t>
            </a:r>
            <a:r>
              <a:rPr lang="en-US" b="1" dirty="0"/>
              <a:t> </a:t>
            </a:r>
            <a:r>
              <a:rPr lang="en-US" b="1" dirty="0" err="1"/>
              <a:t>Bolivien</a:t>
            </a:r>
            <a:r>
              <a:rPr lang="en-US" b="1" dirty="0"/>
              <a:t>, </a:t>
            </a:r>
            <a:r>
              <a:rPr lang="en-US" b="1" dirty="0" err="1"/>
              <a:t>mit</a:t>
            </a:r>
            <a:r>
              <a:rPr lang="en-US" b="1" dirty="0"/>
              <a:t> </a:t>
            </a:r>
            <a:r>
              <a:rPr lang="en-US" b="1" dirty="0" err="1"/>
              <a:t>dem</a:t>
            </a:r>
            <a:r>
              <a:rPr lang="en-US" b="1" dirty="0"/>
              <a:t> </a:t>
            </a:r>
            <a:r>
              <a:rPr lang="en-US" b="1" dirty="0" err="1"/>
              <a:t>Schauspielhaus</a:t>
            </a:r>
            <a:r>
              <a:rPr lang="en-US" b="1" dirty="0"/>
              <a:t> Köln),</a:t>
            </a:r>
          </a:p>
          <a:p>
            <a:r>
              <a:rPr lang="en-US" b="1" dirty="0" err="1"/>
              <a:t>findet</a:t>
            </a:r>
            <a:r>
              <a:rPr lang="en-US" b="1" dirty="0"/>
              <a:t> </a:t>
            </a:r>
            <a:r>
              <a:rPr lang="en-US" b="1" dirty="0" err="1"/>
              <a:t>teilweise</a:t>
            </a:r>
            <a:r>
              <a:rPr lang="en-US" b="1" dirty="0"/>
              <a:t> an </a:t>
            </a:r>
            <a:r>
              <a:rPr lang="en-US" b="1" dirty="0" err="1"/>
              <a:t>außerschulischen</a:t>
            </a:r>
            <a:r>
              <a:rPr lang="en-US" b="1" dirty="0"/>
              <a:t> </a:t>
            </a:r>
            <a:r>
              <a:rPr lang="en-US" b="1" dirty="0" err="1"/>
              <a:t>Lernorten</a:t>
            </a:r>
            <a:r>
              <a:rPr lang="en-US" b="1" dirty="0"/>
              <a:t> </a:t>
            </a:r>
            <a:r>
              <a:rPr lang="en-US" b="1" dirty="0" err="1"/>
              <a:t>statt</a:t>
            </a:r>
            <a:r>
              <a:rPr lang="en-US" b="1" dirty="0"/>
              <a:t> (</a:t>
            </a:r>
            <a:r>
              <a:rPr lang="en-US" b="1" dirty="0" err="1"/>
              <a:t>z.B</a:t>
            </a:r>
            <a:r>
              <a:rPr lang="en-US" b="1" dirty="0"/>
              <a:t>. </a:t>
            </a:r>
            <a:r>
              <a:rPr lang="en-US" b="1" dirty="0" err="1"/>
              <a:t>Exkursionen</a:t>
            </a:r>
            <a:r>
              <a:rPr lang="en-US" b="1" dirty="0"/>
              <a:t> </a:t>
            </a:r>
            <a:r>
              <a:rPr lang="en-US" b="1" dirty="0" err="1"/>
              <a:t>zu</a:t>
            </a:r>
            <a:r>
              <a:rPr lang="en-US" b="1" dirty="0"/>
              <a:t> UNESCO-</a:t>
            </a:r>
            <a:r>
              <a:rPr lang="en-US" b="1" dirty="0" err="1"/>
              <a:t>Weltkulturebestätten</a:t>
            </a:r>
            <a:r>
              <a:rPr lang="en-US" b="1" dirty="0"/>
              <a:t>, </a:t>
            </a:r>
            <a:r>
              <a:rPr lang="en-US" b="1" dirty="0" err="1"/>
              <a:t>zu</a:t>
            </a:r>
            <a:r>
              <a:rPr lang="en-US" b="1" dirty="0"/>
              <a:t> </a:t>
            </a:r>
            <a:r>
              <a:rPr lang="en-US" b="1" dirty="0" err="1"/>
              <a:t>Museen</a:t>
            </a:r>
            <a:r>
              <a:rPr lang="en-US" b="1" dirty="0"/>
              <a:t>).</a:t>
            </a:r>
          </a:p>
          <a:p>
            <a:endParaRPr lang="en-US" dirty="0"/>
          </a:p>
          <a:p>
            <a:endParaRPr lang="en-US" b="1" u="sng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UNESCO-Weltkultur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	</a:t>
            </a:r>
            <a:r>
              <a:rPr lang="en-US" sz="4400" b="1" dirty="0" err="1"/>
              <a:t>ist</a:t>
            </a:r>
            <a:r>
              <a:rPr lang="en-US" sz="4400" b="1" dirty="0"/>
              <a:t> also </a:t>
            </a:r>
            <a:r>
              <a:rPr lang="en-US" sz="4400" b="1" dirty="0" err="1"/>
              <a:t>für</a:t>
            </a:r>
            <a:r>
              <a:rPr lang="en-US" sz="4400" b="1" dirty="0"/>
              <a:t> die </a:t>
            </a:r>
            <a:r>
              <a:rPr lang="en-US" sz="4400" b="1" dirty="0" err="1"/>
              <a:t>Schüleri:nnen</a:t>
            </a:r>
            <a:r>
              <a:rPr lang="en-US" sz="4400" b="1" dirty="0"/>
              <a:t> </a:t>
            </a:r>
            <a:r>
              <a:rPr lang="en-US" sz="4400" b="1" dirty="0" err="1"/>
              <a:t>besonders</a:t>
            </a:r>
            <a:r>
              <a:rPr lang="en-US" sz="4400" b="1" dirty="0"/>
              <a:t> </a:t>
            </a:r>
            <a:r>
              <a:rPr lang="en-US" sz="4400" b="1" dirty="0" err="1"/>
              <a:t>geeignet</a:t>
            </a:r>
            <a:r>
              <a:rPr lang="en-US" sz="4400" b="1" dirty="0"/>
              <a:t>, die </a:t>
            </a:r>
            <a:r>
              <a:rPr lang="en-US" sz="4400" b="1" dirty="0" err="1"/>
              <a:t>Interesse</a:t>
            </a:r>
            <a:r>
              <a:rPr lang="en-US" sz="4400" b="1" dirty="0"/>
              <a:t> an </a:t>
            </a:r>
            <a:r>
              <a:rPr lang="en-US" sz="4400" b="1" dirty="0" err="1"/>
              <a:t>Kunst</a:t>
            </a:r>
            <a:r>
              <a:rPr lang="en-US" sz="4400" b="1" dirty="0"/>
              <a:t> und </a:t>
            </a:r>
            <a:r>
              <a:rPr lang="en-US" sz="4400" b="1" dirty="0" err="1"/>
              <a:t>Kultur</a:t>
            </a:r>
            <a:r>
              <a:rPr lang="en-US" sz="4400" b="1" dirty="0"/>
              <a:t>, </a:t>
            </a:r>
            <a:r>
              <a:rPr lang="en-US" sz="4400" b="1" dirty="0" err="1"/>
              <a:t>Spaß</a:t>
            </a:r>
            <a:r>
              <a:rPr lang="en-US" sz="4400" b="1" dirty="0"/>
              <a:t> an </a:t>
            </a:r>
            <a:r>
              <a:rPr lang="en-US" sz="4400" b="1" dirty="0" err="1"/>
              <a:t>kreativem</a:t>
            </a:r>
            <a:r>
              <a:rPr lang="en-US" sz="4400" b="1" dirty="0"/>
              <a:t> </a:t>
            </a:r>
            <a:r>
              <a:rPr lang="en-US" sz="4400" b="1" dirty="0" err="1"/>
              <a:t>Ausdruck</a:t>
            </a:r>
            <a:r>
              <a:rPr lang="en-US" sz="4400" b="1" dirty="0"/>
              <a:t> </a:t>
            </a:r>
            <a:r>
              <a:rPr lang="en-US" sz="4400" b="1" dirty="0" err="1"/>
              <a:t>sowie</a:t>
            </a:r>
            <a:r>
              <a:rPr lang="en-US" sz="4400" b="1" dirty="0"/>
              <a:t> die </a:t>
            </a:r>
            <a:r>
              <a:rPr lang="en-US" sz="4400" b="1" dirty="0" err="1"/>
              <a:t>Bereitschaft</a:t>
            </a:r>
            <a:r>
              <a:rPr lang="en-US" sz="4400" b="1" dirty="0"/>
              <a:t> </a:t>
            </a:r>
            <a:r>
              <a:rPr lang="en-US" sz="4400" b="1" dirty="0" err="1"/>
              <a:t>zur</a:t>
            </a:r>
            <a:r>
              <a:rPr lang="en-US" sz="4400" b="1" dirty="0"/>
              <a:t> </a:t>
            </a:r>
            <a:r>
              <a:rPr lang="en-US" sz="4400" b="1" dirty="0" err="1"/>
              <a:t>Präsentation</a:t>
            </a:r>
            <a:r>
              <a:rPr lang="en-US" sz="4400" b="1" dirty="0"/>
              <a:t> </a:t>
            </a:r>
            <a:r>
              <a:rPr lang="en-US" sz="4400" b="1" dirty="0" err="1"/>
              <a:t>haben</a:t>
            </a:r>
            <a:r>
              <a:rPr lang="en-US" sz="4400" b="1" dirty="0"/>
              <a:t>. </a:t>
            </a:r>
            <a:endParaRPr lang="de-DE" sz="4400" b="1" dirty="0"/>
          </a:p>
          <a:p>
            <a:endParaRPr lang="de-DE" sz="4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b="1" dirty="0"/>
              <a:t>UNESCO-Weltkultur: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z="7200" dirty="0"/>
              <a:t>Einige Bilder aus den letzten Jahren: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DE" b="1" dirty="0"/>
              <a:t>Projekttag der </a:t>
            </a:r>
            <a:r>
              <a:rPr lang="de-DE" b="1" dirty="0" err="1"/>
              <a:t>Unesco</a:t>
            </a:r>
            <a:r>
              <a:rPr lang="de-DE" b="1" dirty="0"/>
              <a:t>-Schulen 2016</a:t>
            </a:r>
            <a:r>
              <a:rPr lang="de-DE" dirty="0"/>
              <a:t> </a:t>
            </a:r>
          </a:p>
        </p:txBody>
      </p:sp>
      <p:pic>
        <p:nvPicPr>
          <p:cNvPr id="1027" name="Picture 3" descr="C:\Dateien von Elenor\Hansa\Weltkultur 8\Foto Vortrag\1.Projekttag April 2016 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Auftritt mit dem KCC (Tansania)2016</a:t>
            </a:r>
          </a:p>
        </p:txBody>
      </p:sp>
      <p:pic>
        <p:nvPicPr>
          <p:cNvPr id="2051" name="Picture 3" descr="C:\Dateien von Elenor\Hansa\Weltkultur 8\Foto Vortrag\4.Auftritt mit KCC 2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52322"/>
            <a:ext cx="8229600" cy="4421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Szene KCC mit Weltkulturkurs 2016</a:t>
            </a:r>
          </a:p>
        </p:txBody>
      </p:sp>
      <p:pic>
        <p:nvPicPr>
          <p:cNvPr id="3074" name="Picture 2" descr="C:\Dateien von Elenor\Hansa\Weltkultur 8\Foto Vortrag\5.Szene KCC mit Weltkulturkurs Nov. 2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35078"/>
            <a:ext cx="8229600" cy="3856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Iapetus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</Words>
  <Application>Microsoft Macintosh PowerPoint</Application>
  <PresentationFormat>Bildschirmpräsentation (4:3)</PresentationFormat>
  <Paragraphs>50</Paragraphs>
  <Slides>21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4" baseType="lpstr">
      <vt:lpstr>Arial</vt:lpstr>
      <vt:lpstr>Calibri</vt:lpstr>
      <vt:lpstr>Larissa-Design</vt:lpstr>
      <vt:lpstr>  UNES--  -Weltkultur  </vt:lpstr>
      <vt:lpstr>UNESCO-Weltkultur</vt:lpstr>
      <vt:lpstr>Unterrichtsinhalte:</vt:lpstr>
      <vt:lpstr>Unterricht im Fach UNESCO-Weltkultur:</vt:lpstr>
      <vt:lpstr>UNESCO-Weltkultur</vt:lpstr>
      <vt:lpstr>UNESCO-Weltkultur:</vt:lpstr>
      <vt:lpstr>Projekttag der Unesco-Schulen 2016 </vt:lpstr>
      <vt:lpstr>Auftritt mit dem KCC (Tansania)2016</vt:lpstr>
      <vt:lpstr>Szene KCC mit Weltkulturkurs 2016</vt:lpstr>
      <vt:lpstr>Slamworkshop und Auftritt zusammen mit Florian Cieslik</vt:lpstr>
      <vt:lpstr>Straßentheater am Tag der Menschenrechte</vt:lpstr>
      <vt:lpstr>UNESCO-Weltkulturerbe: Exkursion zum Brühler Schloss Augustusburg</vt:lpstr>
      <vt:lpstr>Unesco-Weltkulturerbe Kölner Dom</vt:lpstr>
      <vt:lpstr>Demo 6.11.2017 zur Klimakonferenz</vt:lpstr>
      <vt:lpstr>Aktion an Projekttag der UNESCO-Schulen (März 2018)</vt:lpstr>
      <vt:lpstr>Aktion an Projekttag der UNESCO-Schulen (März 2018)</vt:lpstr>
      <vt:lpstr>Projekt „Masken, Puppen“ 2018</vt:lpstr>
      <vt:lpstr>Projekt „Masken, Puppen“ 2018</vt:lpstr>
      <vt:lpstr>Auftritt (nach einem Workshop) mit dem KCC aus Tansania 2018</vt:lpstr>
      <vt:lpstr>Auftritt (nach einem Workshop) mit dem Teatro Trono  aus Bolivien 2019</vt:lpstr>
      <vt:lpstr>PowerPoint-Präsentation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UNESCO-Weltkultur</dc:title>
  <dc:creator>Elenor Kern-Eversheim</dc:creator>
  <cp:lastModifiedBy>Maria Hoffacker</cp:lastModifiedBy>
  <cp:revision>34</cp:revision>
  <dcterms:created xsi:type="dcterms:W3CDTF">2019-05-13T09:37:58Z</dcterms:created>
  <dcterms:modified xsi:type="dcterms:W3CDTF">2022-04-04T17:01:38Z</dcterms:modified>
</cp:coreProperties>
</file>